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84" autoAdjust="0"/>
  </p:normalViewPr>
  <p:slideViewPr>
    <p:cSldViewPr>
      <p:cViewPr varScale="1">
        <p:scale>
          <a:sx n="78" d="100"/>
          <a:sy n="78" d="100"/>
        </p:scale>
        <p:origin x="-65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57737-699F-4B67-B46E-7B8327F34F6A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01F58-F5E1-45AA-B213-DA3D2F051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163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1F58-F5E1-45AA-B213-DA3D2F05184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20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1F58-F5E1-45AA-B213-DA3D2F05184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8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know the reinforcement leads to improved behaviour</a:t>
            </a:r>
          </a:p>
          <a:p>
            <a:r>
              <a:rPr lang="en-US" baseline="0" dirty="0" smtClean="0"/>
              <a:t>Inclusion Time Out- least intrusive – remove the reinforcement from the student rather then the student from the reinforcement. –planned ignoring- in seat time out impt to facus only on the good behaviours ignore the bad (50/50), withdrawal of materials- eg kid throws crayon T takes crayons away for a period of time, goes hand in hand with removal of adult attn, contingent time out- move to another area of class and instructed to watch the others. Time-out ribbon- kid wears a ribbon and when they display innapprop behav take ribbon off . Very clear to others in the room that they are not to have any reinforcement (jnr)</a:t>
            </a:r>
          </a:p>
          <a:p>
            <a:r>
              <a:rPr lang="en-US" baseline="0" dirty="0" smtClean="0"/>
              <a:t>Exclusion time Out- position away from peers- not required to observe others eh facing wall, behind screen, another class. </a:t>
            </a:r>
          </a:p>
          <a:p>
            <a:r>
              <a:rPr lang="en-US" baseline="0" dirty="0" smtClean="0"/>
              <a:t>Seclusion Time Out/isolation time out- in a room on own. Has had mixed results in terms of efficacy. </a:t>
            </a:r>
          </a:p>
          <a:p>
            <a:r>
              <a:rPr lang="en-US" baseline="0" dirty="0" smtClean="0"/>
              <a:t>Restrained Time out- in case of self harm/harming others.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1F58-F5E1-45AA-B213-DA3D2F05184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882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1F58-F5E1-45AA-B213-DA3D2F05184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653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1F58-F5E1-45AA-B213-DA3D2F05184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230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01F58-F5E1-45AA-B213-DA3D2F05184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767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440A3CD-AA15-4EE4-8E6C-8BD0B5045C0C}" type="datetimeFigureOut">
              <a:rPr lang="en-US" smtClean="0"/>
              <a:t>8/11/2011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6998546-5CAA-4557-A7B6-7E6B96D4E41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Time 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Staff meeting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9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s.123rf.com/400wm/400/400/antonbrand/antonbrand1104/antonbrand110400239/9342516-cartoon-of-dad-scolding-his-son-and-sending-him-out-of-the-r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144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66800" y="5334000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you currently use Time Out in your classrooms?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0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What is the theory around Reinforcement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Research has demonstrated that consistently and systematically reinforcing a desirable behaviour maintains or decreases it. (Alberto &amp; Troutman, 2006; Bailey &amp; Surgai, 1988) </a:t>
            </a:r>
          </a:p>
        </p:txBody>
      </p:sp>
      <p:pic>
        <p:nvPicPr>
          <p:cNvPr id="4" name="Picture 4" descr="http://t3.gstatic.com/images?q=tbn:ANd9GcSZ08hspoo1km0MM12mpQbwzVu-n3sTlsYd_apZqgDZRsu0e0cr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3702836"/>
            <a:ext cx="3000374" cy="240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40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1.gstatic.com/images?q=tbn:ANd9GcRYNiWvlcHm17OBSUnEi8NlsCbiABJRHBI6SXWeMBJY8damIPM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200"/>
            <a:ext cx="6019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9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What is Time Out?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/>
              <a:t>From a behaviourist perspective –Time Out is a behaviour reduction procedure or form of punishment in which students are denied access to all opportunities for reinforcement, contingent upon their displaying inappropriate behaviour (Alberto and Troutman, 2006</a:t>
            </a:r>
            <a:r>
              <a:rPr lang="en-US" sz="1200" dirty="0" smtClean="0"/>
              <a:t>)</a:t>
            </a:r>
          </a:p>
          <a:p>
            <a:endParaRPr lang="en-US" sz="1200" dirty="0" smtClean="0"/>
          </a:p>
          <a:p>
            <a:pPr marL="68580" indent="0">
              <a:buNone/>
            </a:pPr>
            <a:r>
              <a:rPr lang="en-US" sz="1600" b="1" dirty="0" smtClean="0">
                <a:solidFill>
                  <a:srgbClr val="00B050"/>
                </a:solidFill>
              </a:rPr>
              <a:t>Types of Time Out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Inclusion Time out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Exclusion Time Out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Seclusion Time Out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Restrained Time out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14800"/>
            <a:ext cx="218122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23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won’t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When classrooms are insufficiently rewarding.</a:t>
            </a:r>
          </a:p>
          <a:p>
            <a:r>
              <a:rPr lang="en-US" sz="2000" dirty="0" smtClean="0"/>
              <a:t>When both the teacher and </a:t>
            </a:r>
            <a:r>
              <a:rPr lang="en-US" sz="2000" smtClean="0"/>
              <a:t>child are </a:t>
            </a:r>
            <a:r>
              <a:rPr lang="en-US" sz="2000" dirty="0" smtClean="0"/>
              <a:t>being rewarded by the time out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352800"/>
            <a:ext cx="2100263" cy="311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048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b="1" dirty="0" smtClean="0"/>
              <a:t>What do we need to do to make it work?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accent3"/>
                </a:solidFill>
              </a:rPr>
              <a:t>Make our classrooms reinforcing-Strive for 5:1 positive comments.</a:t>
            </a:r>
          </a:p>
          <a:p>
            <a:r>
              <a:rPr lang="en-US" sz="1800" dirty="0" smtClean="0"/>
              <a:t>Rule of Thumb is max 1 min per age- </a:t>
            </a:r>
            <a:r>
              <a:rPr lang="en-US" sz="1800" i="1" dirty="0" smtClean="0"/>
              <a:t>research has shown that if Time Outs  longer than 5 mins are not more effective. </a:t>
            </a:r>
            <a:r>
              <a:rPr lang="en-US" sz="1800" dirty="0"/>
              <a:t>T</a:t>
            </a:r>
            <a:r>
              <a:rPr lang="en-US" sz="1800" dirty="0" smtClean="0"/>
              <a:t>hey do need to have been quiet for 2 mins if they are having a tantrum signaling that they have calmed down. </a:t>
            </a:r>
          </a:p>
          <a:p>
            <a:r>
              <a:rPr lang="en-US" sz="1800" i="1" dirty="0" smtClean="0"/>
              <a:t>Use a timer/egg timer </a:t>
            </a:r>
          </a:p>
          <a:p>
            <a:r>
              <a:rPr lang="en-US" sz="1800" dirty="0" smtClean="0"/>
              <a:t>If you are using it for non-compliance repeat the command when the time has finished</a:t>
            </a:r>
          </a:p>
          <a:p>
            <a:r>
              <a:rPr lang="en-US" sz="1800" dirty="0" smtClean="0"/>
              <a:t>Use time Out for serious problems – not just calling out. </a:t>
            </a:r>
          </a:p>
          <a:p>
            <a:pPr marL="68580" indent="0">
              <a:buNone/>
            </a:pP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38118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week’s challenge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Have a look at how Time Out is used in your class .</a:t>
            </a:r>
          </a:p>
          <a:p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s it lessening the targeted behaviour of that child?</a:t>
            </a:r>
          </a:p>
          <a:p>
            <a:r>
              <a:rPr lang="en-US" dirty="0" smtClean="0"/>
              <a:t>How can I make it more effective?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"/>
            <a:ext cx="4114800" cy="572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7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341</TotalTime>
  <Words>456</Words>
  <Application>Microsoft Office PowerPoint</Application>
  <PresentationFormat>On-screen Show (4:3)</PresentationFormat>
  <Paragraphs>37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Time Out</vt:lpstr>
      <vt:lpstr>PowerPoint Presentation</vt:lpstr>
      <vt:lpstr>What is the theory around Reinforcement</vt:lpstr>
      <vt:lpstr>PowerPoint Presentation</vt:lpstr>
      <vt:lpstr>What is Time Out?</vt:lpstr>
      <vt:lpstr>When won’t it work?</vt:lpstr>
      <vt:lpstr>What do we need to do to make it work?</vt:lpstr>
      <vt:lpstr>This week’s challenge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Out</dc:title>
  <dc:creator>Janeve Green</dc:creator>
  <cp:lastModifiedBy>Janeve Green</cp:lastModifiedBy>
  <cp:revision>22</cp:revision>
  <dcterms:created xsi:type="dcterms:W3CDTF">2011-08-07T04:58:30Z</dcterms:created>
  <dcterms:modified xsi:type="dcterms:W3CDTF">2011-08-10T21:39:40Z</dcterms:modified>
</cp:coreProperties>
</file>